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32"/>
  </p:notesMasterIdLst>
  <p:sldIdLst>
    <p:sldId id="2147482234" r:id="rId7"/>
    <p:sldId id="2147480783" r:id="rId8"/>
    <p:sldId id="2147482257" r:id="rId9"/>
    <p:sldId id="2147482251" r:id="rId10"/>
    <p:sldId id="2147482255" r:id="rId11"/>
    <p:sldId id="2147482256" r:id="rId12"/>
    <p:sldId id="2147482252" r:id="rId13"/>
    <p:sldId id="2147482253" r:id="rId14"/>
    <p:sldId id="2147482254" r:id="rId15"/>
    <p:sldId id="2147480780" r:id="rId16"/>
    <p:sldId id="2147482238" r:id="rId17"/>
    <p:sldId id="2147482239" r:id="rId18"/>
    <p:sldId id="2147482237" r:id="rId19"/>
    <p:sldId id="2147482240" r:id="rId20"/>
    <p:sldId id="2147482242" r:id="rId21"/>
    <p:sldId id="2147482243" r:id="rId22"/>
    <p:sldId id="2147482244" r:id="rId23"/>
    <p:sldId id="2147482241" r:id="rId24"/>
    <p:sldId id="2147482245" r:id="rId25"/>
    <p:sldId id="2147482246" r:id="rId26"/>
    <p:sldId id="2147482248" r:id="rId27"/>
    <p:sldId id="2147482249" r:id="rId28"/>
    <p:sldId id="2147482250" r:id="rId29"/>
    <p:sldId id="2147482247" r:id="rId30"/>
    <p:sldId id="2147482258"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8"/>
    <p:restoredTop sz="85030" autoAdjust="0"/>
  </p:normalViewPr>
  <p:slideViewPr>
    <p:cSldViewPr snapToGrid="0">
      <p:cViewPr varScale="1">
        <p:scale>
          <a:sx n="124" d="100"/>
          <a:sy n="124" d="100"/>
        </p:scale>
        <p:origin x="3880"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2/27/25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1BB6-F333-176A-C757-1662E65AA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56E99-B163-7B4A-C049-F82F9405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654D1F-1643-72BC-729B-52C2AD65428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B189632-34AD-E30E-FCF3-30278B04E62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A59813E-C51B-07CD-19F0-92E9EA8634F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1C3BB4-81D9-9C1F-B5E1-A4A8A3BA1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11:32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29EC6DF-2E6D-5356-BB7E-1055E22771E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6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11:32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7.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t>Microsoft.Extensions.AI.Evaluation.Quality</a:t>
            </a:r>
            <a:endParaRPr lang="en-GB" sz="12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5678053" y="1288140"/>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highlight>
                  <a:srgbClr val="000000"/>
                </a:highligh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63361303-E0C3-3FE6-71BD-85A47D069149}"/>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2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63361303-E0C3-3FE6-71BD-85A47D069149}"/>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A529B39-00C9-AAEF-1C3F-874EA86733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158D899-7BC5-888D-4730-762615FFDB03}"/>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ED49CE6B-736A-CF42-A8F7-4DF0EC25F8A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12101FF-412E-AE42-5633-9BEF4651120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B295DD4-55D2-BCF2-3871-5E7927A7229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5400" spc="-50" dirty="0">
                <a:ln w="3175">
                  <a:noFill/>
                </a:ln>
                <a:solidFill>
                  <a:srgbClr val="FFFFFF"/>
                </a:solidFill>
                <a:latin typeface="Segoe UI Semibold"/>
                <a:cs typeface="Segoe UI" pitchFamily="34" charset="0"/>
              </a:rPr>
              <a:t>Logging</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22799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09E8-E651-DCB5-950B-CFC39BE00FF2}"/>
              </a:ext>
            </a:extLst>
          </p:cNvPr>
          <p:cNvSpPr>
            <a:spLocks noGrp="1"/>
          </p:cNvSpPr>
          <p:nvPr>
            <p:ph type="title"/>
          </p:nvPr>
        </p:nvSpPr>
        <p:spPr>
          <a:xfrm>
            <a:off x="0" y="3152001"/>
            <a:ext cx="12192000" cy="553998"/>
          </a:xfrm>
        </p:spPr>
        <p:txBody>
          <a:bodyPr/>
          <a:lstStyle/>
          <a:p>
            <a:pPr algn="ctr"/>
            <a:r>
              <a:rPr lang="en-GB" dirty="0"/>
              <a:t>Semantic Kernel supports OpenTelemetry standard</a:t>
            </a:r>
          </a:p>
        </p:txBody>
      </p:sp>
    </p:spTree>
    <p:extLst>
      <p:ext uri="{BB962C8B-B14F-4D97-AF65-F5344CB8AC3E}">
        <p14:creationId xmlns:p14="http://schemas.microsoft.com/office/powerpoint/2010/main" val="27261168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8842-AC16-EE1F-90AC-B122BABCBFE8}"/>
              </a:ext>
            </a:extLst>
          </p:cNvPr>
          <p:cNvPicPr>
            <a:picLocks noChangeAspect="1"/>
          </p:cNvPicPr>
          <p:nvPr/>
        </p:nvPicPr>
        <p:blipFill>
          <a:blip r:embed="rId2"/>
          <a:stretch>
            <a:fillRect/>
          </a:stretch>
        </p:blipFill>
        <p:spPr>
          <a:xfrm>
            <a:off x="2955636" y="255728"/>
            <a:ext cx="6280727" cy="6346543"/>
          </a:xfrm>
          <a:prstGeom prst="rect">
            <a:avLst/>
          </a:prstGeom>
          <a:ln>
            <a:solidFill>
              <a:schemeClr val="tx1"/>
            </a:solidFill>
          </a:ln>
        </p:spPr>
      </p:pic>
    </p:spTree>
    <p:extLst>
      <p:ext uri="{BB962C8B-B14F-4D97-AF65-F5344CB8AC3E}">
        <p14:creationId xmlns:p14="http://schemas.microsoft.com/office/powerpoint/2010/main" val="573884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9486</TotalTime>
  <Words>657</Words>
  <Application>Microsoft Macintosh PowerPoint</Application>
  <PresentationFormat>Widescreen</PresentationFormat>
  <Paragraphs>68</Paragraphs>
  <Slides>25</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25</vt:i4>
      </vt:variant>
    </vt:vector>
  </HeadingPairs>
  <TitlesOfParts>
    <vt:vector size="39"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Semantic Kernel supports OpenTelemetry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44</cp:revision>
  <dcterms:created xsi:type="dcterms:W3CDTF">2023-09-25T13:57:04Z</dcterms:created>
  <dcterms:modified xsi:type="dcterms:W3CDTF">2025-02-28T09:15:17Z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